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40" d="100"/>
          <a:sy n="40" d="100"/>
        </p:scale>
        <p:origin x="1818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297C-48F7-425D-951E-64E7FBE7F263}" type="datetimeFigureOut">
              <a:rPr lang="en-CA" smtClean="0"/>
              <a:t>2024-12-17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8833-FCBF-4211-A0AC-E3A2A5AE72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4343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297C-48F7-425D-951E-64E7FBE7F263}" type="datetimeFigureOut">
              <a:rPr lang="en-CA" smtClean="0"/>
              <a:t>2024-12-17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8833-FCBF-4211-A0AC-E3A2A5AE72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8602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297C-48F7-425D-951E-64E7FBE7F263}" type="datetimeFigureOut">
              <a:rPr lang="en-CA" smtClean="0"/>
              <a:t>2024-12-17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8833-FCBF-4211-A0AC-E3A2A5AE72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969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297C-48F7-425D-951E-64E7FBE7F263}" type="datetimeFigureOut">
              <a:rPr lang="en-CA" smtClean="0"/>
              <a:t>2024-12-17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8833-FCBF-4211-A0AC-E3A2A5AE72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2075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297C-48F7-425D-951E-64E7FBE7F263}" type="datetimeFigureOut">
              <a:rPr lang="en-CA" smtClean="0"/>
              <a:t>2024-12-17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8833-FCBF-4211-A0AC-E3A2A5AE72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7183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297C-48F7-425D-951E-64E7FBE7F263}" type="datetimeFigureOut">
              <a:rPr lang="en-CA" smtClean="0"/>
              <a:t>2024-12-17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8833-FCBF-4211-A0AC-E3A2A5AE72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6657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297C-48F7-425D-951E-64E7FBE7F263}" type="datetimeFigureOut">
              <a:rPr lang="en-CA" smtClean="0"/>
              <a:t>2024-12-17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8833-FCBF-4211-A0AC-E3A2A5AE72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4022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297C-48F7-425D-951E-64E7FBE7F263}" type="datetimeFigureOut">
              <a:rPr lang="en-CA" smtClean="0"/>
              <a:t>2024-12-17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8833-FCBF-4211-A0AC-E3A2A5AE72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7162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297C-48F7-425D-951E-64E7FBE7F263}" type="datetimeFigureOut">
              <a:rPr lang="en-CA" smtClean="0"/>
              <a:t>2024-12-17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8833-FCBF-4211-A0AC-E3A2A5AE72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2331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297C-48F7-425D-951E-64E7FBE7F263}" type="datetimeFigureOut">
              <a:rPr lang="en-CA" smtClean="0"/>
              <a:t>2024-12-17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8833-FCBF-4211-A0AC-E3A2A5AE72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3110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297C-48F7-425D-951E-64E7FBE7F263}" type="datetimeFigureOut">
              <a:rPr lang="en-CA" smtClean="0"/>
              <a:t>2024-12-17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8833-FCBF-4211-A0AC-E3A2A5AE72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5458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8297C-48F7-425D-951E-64E7FBE7F263}" type="datetimeFigureOut">
              <a:rPr lang="en-CA" smtClean="0"/>
              <a:t>2024-12-17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68833-FCBF-4211-A0AC-E3A2A5AE72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316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3"/>
          <p:cNvSpPr txBox="1">
            <a:spLocks noChangeArrowheads="1"/>
          </p:cNvSpPr>
          <p:nvPr/>
        </p:nvSpPr>
        <p:spPr bwMode="auto">
          <a:xfrm>
            <a:off x="1816687" y="3527902"/>
            <a:ext cx="9178491" cy="11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1124" tIns="251124" rIns="251124" bIns="251124"/>
          <a:lstStyle>
            <a:lvl1pPr defTabSz="711200">
              <a:defRPr sz="15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711200">
              <a:defRPr sz="15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711200">
              <a:defRPr sz="15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711200">
              <a:defRPr sz="15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711200">
              <a:defRPr sz="15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rtl="1">
              <a:spcBef>
                <a:spcPct val="20000"/>
              </a:spcBef>
            </a:pPr>
            <a:r>
              <a:rPr lang="fa-IR" altLang="en-US" sz="2400" b="1" dirty="0">
                <a:cs typeface="B Nazanin" panose="00000400000000000000" pitchFamily="2" charset="-78"/>
              </a:rPr>
              <a:t>نویسنده اول، نویسنده دوم، نویسنده سوم و </a:t>
            </a:r>
            <a:r>
              <a:rPr lang="fa-IR" altLang="en-US" sz="2400" b="1" dirty="0" smtClean="0">
                <a:cs typeface="B Nazanin" panose="00000400000000000000" pitchFamily="2" charset="-78"/>
              </a:rPr>
              <a:t>...</a:t>
            </a:r>
            <a:endParaRPr lang="fa-IR" altLang="en-US" sz="2400" b="1" dirty="0">
              <a:cs typeface="B Nazanin" panose="00000400000000000000" pitchFamily="2" charset="-78"/>
            </a:endParaRPr>
          </a:p>
        </p:txBody>
      </p:sp>
      <p:sp>
        <p:nvSpPr>
          <p:cNvPr id="7" name="Text Box 126">
            <a:extLst>
              <a:ext uri="{FF2B5EF4-FFF2-40B4-BE49-F238E27FC236}">
                <a16:creationId xmlns:a16="http://schemas.microsoft.com/office/drawing/2014/main" id="{8AEBDBBD-7932-4A7F-93D6-1CB2D78FB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939" y="2500213"/>
            <a:ext cx="8227455" cy="79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402" tIns="28701" rIns="57402" bIns="28701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>
              <a:defRPr sz="17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a-IR" sz="4800" b="1" dirty="0">
                <a:ln>
                  <a:prstDash val="solid"/>
                </a:ln>
                <a:solidFill>
                  <a:schemeClr val="tx2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B Nazanin" pitchFamily="2" charset="-78"/>
              </a:rPr>
              <a:t>عنوان مقاله</a:t>
            </a:r>
            <a:endParaRPr lang="en-US" altLang="en-US" sz="4800" b="1" dirty="0">
              <a:ln>
                <a:prstDash val="solid"/>
              </a:ln>
              <a:solidFill>
                <a:schemeClr val="tx2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8" name="Text Box 103"/>
          <p:cNvSpPr txBox="1">
            <a:spLocks noChangeArrowheads="1"/>
          </p:cNvSpPr>
          <p:nvPr/>
        </p:nvSpPr>
        <p:spPr bwMode="auto">
          <a:xfrm>
            <a:off x="1816687" y="4376994"/>
            <a:ext cx="9178491" cy="1753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1124" tIns="251124" rIns="251124" bIns="251124"/>
          <a:lstStyle>
            <a:lvl1pPr defTabSz="711200">
              <a:defRPr sz="15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711200">
              <a:defRPr sz="15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711200">
              <a:defRPr sz="15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711200">
              <a:defRPr sz="15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711200">
              <a:defRPr sz="15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rtl="1">
              <a:spcBef>
                <a:spcPct val="20000"/>
              </a:spcBef>
            </a:pPr>
            <a:r>
              <a:rPr lang="fa-IR" altLang="en-US" sz="2400" b="1" dirty="0" smtClean="0">
                <a:cs typeface="B Nazanin" panose="00000400000000000000" pitchFamily="2" charset="-78"/>
              </a:rPr>
              <a:t>ارایه دهنده:</a:t>
            </a:r>
          </a:p>
          <a:p>
            <a:pPr algn="ctr" rtl="1">
              <a:spcBef>
                <a:spcPct val="20000"/>
              </a:spcBef>
            </a:pPr>
            <a:r>
              <a:rPr lang="fa-IR" altLang="en-US" sz="2400" b="1" dirty="0" smtClean="0">
                <a:cs typeface="B Nazanin" panose="00000400000000000000" pitchFamily="2" charset="-78"/>
              </a:rPr>
              <a:t>وابستگی سازمانی(دانشگاه محل کار/تحصیل)</a:t>
            </a:r>
            <a:endParaRPr lang="fa-IR" altLang="en-US" sz="2400" b="1" dirty="0">
              <a:cs typeface="B Nazanin" panose="00000400000000000000" pitchFamily="2" charset="-78"/>
            </a:endParaRPr>
          </a:p>
          <a:p>
            <a:pPr algn="ctr" rtl="1">
              <a:spcBef>
                <a:spcPct val="20000"/>
              </a:spcBef>
            </a:pPr>
            <a:r>
              <a:rPr lang="en-US" altLang="en-US" sz="2200" b="1" dirty="0">
                <a:cs typeface="B Nazanin" panose="00000400000000000000" pitchFamily="2" charset="-78"/>
              </a:rPr>
              <a:t>email</a:t>
            </a:r>
            <a:r>
              <a:rPr lang="en-US" altLang="en-US" sz="2400" b="1" dirty="0">
                <a:cs typeface="B Nazanin" panose="00000400000000000000" pitchFamily="2" charset="-78"/>
              </a:rPr>
              <a:t>:</a:t>
            </a:r>
            <a:endParaRPr lang="en-GB" altLang="en-US" sz="2400" b="1" dirty="0">
              <a:cs typeface="B Nazani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30272" y="6312764"/>
            <a:ext cx="3551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600" dirty="0" smtClean="0">
                <a:cs typeface="B Koodak" panose="00000700000000000000" pitchFamily="2" charset="-78"/>
              </a:rPr>
              <a:t>کد مقاله: </a:t>
            </a:r>
            <a:endParaRPr lang="en-CA" sz="1600" dirty="0">
              <a:cs typeface="B Koodak" panose="00000700000000000000" pitchFamily="2" charset="-78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226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25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B Koodak</vt:lpstr>
      <vt:lpstr>B Nazanin</vt:lpstr>
      <vt:lpstr>Calibri</vt:lpstr>
      <vt:lpstr>Calibri Light</vt:lpstr>
      <vt:lpstr>Times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Hooman</dc:creator>
  <cp:lastModifiedBy>cseman</cp:lastModifiedBy>
  <cp:revision>10</cp:revision>
  <dcterms:created xsi:type="dcterms:W3CDTF">2023-10-21T17:39:48Z</dcterms:created>
  <dcterms:modified xsi:type="dcterms:W3CDTF">2024-12-17T12:28:25Z</dcterms:modified>
</cp:coreProperties>
</file>